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Playfair Display" panose="020B0604020202020204" charset="0"/>
      <p:regular r:id="rId17"/>
      <p:bold r:id="rId18"/>
      <p:italic r:id="rId19"/>
      <p:boldItalic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Oswald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c98447683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c98447683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c98447683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c98447683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dbd22118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dbd221183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dbd221183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dbd221183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c98447683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c98447683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c9844768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c9844768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c9844768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c9844768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c9844768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c9844768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c9844768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c9844768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c9844768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c9844768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c9844768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c98447683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c9844768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c98447683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c9844768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c9844768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Cells and their Organelles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7th Grade Science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 Wall</a:t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675" y="2954450"/>
            <a:ext cx="2918724" cy="21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cell wall is the tough and rigid outer layer that protects the cell and gives it shape. 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PLANT cells have a cell wall. Animal cells DO NOT have a cell wall. 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214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Chloroplasts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74430">
            <a:off x="4779800" y="2454508"/>
            <a:ext cx="3983500" cy="265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222075" y="71225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Chloroplasts are food production structures that contain chlorophyll. Chlorophyll is important for photosynthesis. 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PLANT cells have chloroplasts. Animal cells DO NOT. 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Lysosomes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Digest food particles, waste and foreign particles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Found in BOTH plant &amp; animal cells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Ribosomes</a:t>
            </a: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Where proteins are made in the cell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Found in both animal and plant cells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 Cell VS Animal Cell Color Sheet</a:t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075" y="1076625"/>
            <a:ext cx="7572150" cy="440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Pop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https://www.brainpop.com/health/bodysystems/cells/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is a cell?  </a:t>
            </a:r>
            <a:endParaRPr sz="480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Using the information learned from the brain pop, create a definition for the word cell. Be prepared to present what you come up with. You may talk to the person next to you. 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 Organelles or Cell Parts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Cell Organelles are the tiny working parts of a cell. 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Each organelle or part is specialized for a function. 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ALL cells have organelles. 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 Membrane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cell membrane forms the outside of the cell and holds the cell together. 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It controls what comes in and out of the cell. 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EVERY cell has a cell membrane. </a:t>
            </a:r>
            <a:endParaRPr sz="30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077" y="3112025"/>
            <a:ext cx="3224272" cy="203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Cytoplasm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cytoplasm is the jellylike substance inside the cell. 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It holds all of the cell parts within the cell wall and allows movement within the cell. 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EVERY cell has cytoplasm.</a:t>
            </a:r>
            <a:r>
              <a:rPr lang="en"/>
              <a:t> 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5101" y="3378950"/>
            <a:ext cx="2388900" cy="176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124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Nucleus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5951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nucleus is the control center of the cell. It is where the cell’s DNA is housed. 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EVERY cell has a nucleus and a Nuclear Membrane.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highlight>
                  <a:schemeClr val="dk1"/>
                </a:highlight>
              </a:rPr>
              <a:t>Nuclear Membrane</a:t>
            </a:r>
            <a:endParaRPr b="1">
              <a:highlight>
                <a:schemeClr val="dk1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The nuclear membrane is a protective membrane that surrounds the nucleus and controls what comes in and out of the nucleus. 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575" y="1508788"/>
            <a:ext cx="2261726" cy="229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Mitochondria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9450" y="-1"/>
            <a:ext cx="1554550" cy="173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mitochondria are the cell’s powerhouse. They release energy in food by carrying out a reaction with oxygen. 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Cells that need more energy will have a larger number of mitochondria. 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They are in EVERY cell.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Vacuoles 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2238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Vacuoles are temporary storage bubbles for the cell. 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They store water, food, and waste. 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They are in EVERY cell, but plant cells have larger vacuoles. </a:t>
            </a:r>
            <a:endParaRPr sz="3000"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26164">
            <a:off x="6641790" y="3310047"/>
            <a:ext cx="2746345" cy="166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On-screen Show (16:9)</PresentationFormat>
  <Paragraphs>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Playfair Display</vt:lpstr>
      <vt:lpstr>Montserrat</vt:lpstr>
      <vt:lpstr>Arial</vt:lpstr>
      <vt:lpstr>Oswald</vt:lpstr>
      <vt:lpstr>Pop</vt:lpstr>
      <vt:lpstr>Cells and their Organelles</vt:lpstr>
      <vt:lpstr>Brain Pop</vt:lpstr>
      <vt:lpstr>What is a cell?  </vt:lpstr>
      <vt:lpstr>Cell Organelles or Cell Parts</vt:lpstr>
      <vt:lpstr>Cell Membrane</vt:lpstr>
      <vt:lpstr>Cytoplasm</vt:lpstr>
      <vt:lpstr>Nucleus</vt:lpstr>
      <vt:lpstr>Mitochondria</vt:lpstr>
      <vt:lpstr>Vacuoles </vt:lpstr>
      <vt:lpstr>Cell Wall</vt:lpstr>
      <vt:lpstr>Chloroplasts</vt:lpstr>
      <vt:lpstr>Lysosomes</vt:lpstr>
      <vt:lpstr>Ribosomes</vt:lpstr>
      <vt:lpstr>Plant Cell VS Animal Cell Color 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 and their Organelles</dc:title>
  <dc:creator>Da Silva, Amanda L.</dc:creator>
  <cp:lastModifiedBy>Da Silva, Amanda L.</cp:lastModifiedBy>
  <cp:revision>1</cp:revision>
  <dcterms:modified xsi:type="dcterms:W3CDTF">2019-01-28T21:10:35Z</dcterms:modified>
</cp:coreProperties>
</file>