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9037" y="693737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96337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796337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/>
        </p:nvSpPr>
        <p:spPr>
          <a:xfrm>
            <a:off x="3971925" y="8796337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/>
        </p:nvSpPr>
        <p:spPr>
          <a:xfrm>
            <a:off x="3971925" y="8796337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/>
        </p:nvSpPr>
        <p:spPr>
          <a:xfrm>
            <a:off x="3971925" y="8796337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935037" y="4398962"/>
            <a:ext cx="5140325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3738"/>
            <a:ext cx="4632325" cy="3473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rCSuiz3c0&amp;t=1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DhlzA-lwI&amp;t=33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Font typeface="Comic Sans MS"/>
              <a:buNone/>
            </a:pPr>
            <a:r>
              <a:rPr lang="en-US" sz="9600" b="0" i="0" u="none" strike="noStrike" cap="none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Air Pressure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feel it?</a:t>
            </a:r>
            <a:endParaRPr/>
          </a:p>
        </p:txBody>
      </p:sp>
      <p:pic>
        <p:nvPicPr>
          <p:cNvPr id="91" name="Google Shape;91;p13" descr="hot-air-balloon-atmosphe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228850"/>
            <a:ext cx="61722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Air Pressure Video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https://www.youtube.com/watch?v=pHrCSuiz3c0&amp;t=1s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Air Pressure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8991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Air pressure is the </a:t>
            </a:r>
            <a:r>
              <a:rPr lang="en-US" sz="2800" b="1" i="0" u="sng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-US" sz="2800" b="1" i="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of air molecules pushing on an area.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Pressure is </a:t>
            </a:r>
            <a:r>
              <a:rPr lang="en-US" sz="2800" b="1" i="0" u="sng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GREATEST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the surface of Earth because </a:t>
            </a:r>
            <a:r>
              <a:rPr lang="en-US" sz="2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more of the atmosphere above you to push down on you.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greater the force, the higher the air pressure.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molecules move in all directions, so air pressure pushes in all directions.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 descr="air_press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648200"/>
            <a:ext cx="38100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4065587"/>
            <a:ext cx="1973275" cy="275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</a:t>
            </a: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UP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the atmosphere, air pressure </a:t>
            </a:r>
            <a:r>
              <a:rPr lang="en-US" sz="3600" b="1" i="0" u="sng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</p:txBody>
      </p:sp>
      <p:pic>
        <p:nvPicPr>
          <p:cNvPr id="113" name="Google Shape;113;p16" descr="Vertical variation in air press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8148304" cy="53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Air Pressure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40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are Related!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5334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air pressure and density decrease as you move higher in the atmosphere.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the air at sea level is not only more dense, but also has higher air pressure.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*Air Molecules are pushed closer together at sea level which makes it more dense.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295400"/>
            <a:ext cx="3730253" cy="548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Air Pressure and Motion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6477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air pressure can also vary within the same altitude.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differences in air pressure cause air to move.  Air moves from areas of high air pressure to areas of low air pressure.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varying air pressure air would not move!!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8737" y="1295400"/>
            <a:ext cx="2751234" cy="531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Barometer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piece of equipment used to measure </a:t>
            </a:r>
            <a:r>
              <a:rPr lang="en-US" sz="3200" b="1" i="0" u="sng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air pressure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-US" sz="32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Barometer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9" descr="barome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124200"/>
            <a:ext cx="2695395" cy="320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mercury_ba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2895600"/>
            <a:ext cx="4572000" cy="342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517525" y="2627312"/>
            <a:ext cx="21034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Aneroid Barometer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4708525" y="2551112"/>
            <a:ext cx="2139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Mercury Barometer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Barometer Video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107950" y="3429000"/>
            <a:ext cx="895985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https://www.youtube.com/watch?v=EkDhlzA-lwI&amp;t=33s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(4:3)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Default Design</vt:lpstr>
      <vt:lpstr>Air Pressure</vt:lpstr>
      <vt:lpstr>Air Pressure Video</vt:lpstr>
      <vt:lpstr>Air Pressure</vt:lpstr>
      <vt:lpstr>PowerPoint Presentation</vt:lpstr>
      <vt:lpstr>Air Pressure and Density are Related!</vt:lpstr>
      <vt:lpstr>Air Pressure and Motion</vt:lpstr>
      <vt:lpstr>Barometer</vt:lpstr>
      <vt:lpstr>Barometer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Pressure</dc:title>
  <dc:creator>Sauer, Amanda L.</dc:creator>
  <cp:lastModifiedBy>Sauer, Amanda L.</cp:lastModifiedBy>
  <cp:revision>1</cp:revision>
  <dcterms:modified xsi:type="dcterms:W3CDTF">2018-09-28T14:37:18Z</dcterms:modified>
</cp:coreProperties>
</file>