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41D8-AD44-43E4-B7A7-9D1B0BD602B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176C-52FE-4E19-B808-04C5D7107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D41D8-AD44-43E4-B7A7-9D1B0BD602BD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2176C-52FE-4E19-B808-04C5D71079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r="75898" b="345"/>
          <a:stretch/>
        </p:blipFill>
        <p:spPr bwMode="auto">
          <a:xfrm>
            <a:off x="152400" y="0"/>
            <a:ext cx="23622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088223"/>
              </p:ext>
            </p:extLst>
          </p:nvPr>
        </p:nvGraphicFramePr>
        <p:xfrm>
          <a:off x="2514600" y="152401"/>
          <a:ext cx="6477000" cy="6339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3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299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Water Cycle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changes to water when it</a:t>
                      </a:r>
                      <a:r>
                        <a:rPr lang="en-US" sz="1800" baseline="0" dirty="0" smtClean="0"/>
                        <a:t> evaporates in to the air, condenses into clouds and then precipitates down to Earth. 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107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Precipitation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Water droplets fall from the atmosphere in the form of rain, sleet, snow or hail.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Condensation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cooling of water</a:t>
                      </a:r>
                      <a:r>
                        <a:rPr lang="en-US" sz="2000" baseline="0" dirty="0" smtClean="0"/>
                        <a:t> in the atmosphere changing gas to a liquid.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56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Evaporation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process that occurs when water changes</a:t>
                      </a:r>
                      <a:r>
                        <a:rPr lang="en-US" sz="1800" baseline="0" dirty="0" smtClean="0"/>
                        <a:t> from a liquid to a gas caused by heat.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Transpiration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passage of water vapor from a plant to the atmosphere.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Run-Off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Rainfall that is</a:t>
                      </a:r>
                      <a:r>
                        <a:rPr lang="en-US" sz="2000" baseline="0" dirty="0" smtClean="0"/>
                        <a:t> not absorbed by soil and travels to the ocean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heatherm.stuart</dc:creator>
  <cp:lastModifiedBy>Sauer, Amanda L.</cp:lastModifiedBy>
  <cp:revision>3</cp:revision>
  <dcterms:created xsi:type="dcterms:W3CDTF">2014-11-04T21:09:38Z</dcterms:created>
  <dcterms:modified xsi:type="dcterms:W3CDTF">2018-09-20T12:50:26Z</dcterms:modified>
</cp:coreProperties>
</file>